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30" r:id="rId7"/>
    <p:sldId id="287" r:id="rId8"/>
    <p:sldId id="285" r:id="rId9"/>
    <p:sldId id="303" r:id="rId10"/>
    <p:sldId id="314" r:id="rId11"/>
    <p:sldId id="31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05" autoAdjust="0"/>
  </p:normalViewPr>
  <p:slideViewPr>
    <p:cSldViewPr showGuides="1">
      <p:cViewPr varScale="1">
        <p:scale>
          <a:sx n="104" d="100"/>
          <a:sy n="104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0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4739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91" y="6223084"/>
            <a:ext cx="942109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garza@potomaceconomic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Wind Integration in ERCOT </a:t>
            </a:r>
            <a:endParaRPr lang="en-US" sz="2000" b="1" dirty="0"/>
          </a:p>
          <a:p>
            <a:endParaRPr lang="en-US" sz="2000" dirty="0"/>
          </a:p>
          <a:p>
            <a:endParaRPr lang="en-US" b="1" dirty="0" smtClean="0"/>
          </a:p>
          <a:p>
            <a:r>
              <a:rPr lang="en-US" i="1" dirty="0" smtClean="0"/>
              <a:t>Beth Garza</a:t>
            </a:r>
            <a:endParaRPr lang="en-US" i="1" dirty="0"/>
          </a:p>
          <a:p>
            <a:r>
              <a:rPr lang="en-US" i="1" dirty="0" smtClean="0"/>
              <a:t>Director, ERCOT IMM</a:t>
            </a:r>
          </a:p>
          <a:p>
            <a:r>
              <a:rPr lang="en-US" i="1" dirty="0" smtClean="0">
                <a:hlinkClick r:id="rId2"/>
              </a:rPr>
              <a:t>bgarza@potomaceconomics.com</a:t>
            </a:r>
            <a:endParaRPr lang="en-US" i="1" dirty="0" smtClean="0"/>
          </a:p>
          <a:p>
            <a:r>
              <a:rPr lang="en-US" i="1" dirty="0" smtClean="0"/>
              <a:t>512-225-7077</a:t>
            </a:r>
          </a:p>
          <a:p>
            <a:endParaRPr lang="en-US" dirty="0"/>
          </a:p>
          <a:p>
            <a:r>
              <a:rPr lang="en-US" dirty="0" smtClean="0"/>
              <a:t>Austin Electricity Conference</a:t>
            </a:r>
          </a:p>
          <a:p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12, 2018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ERCOT’s Wind Generation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wind, more wind, more wind</a:t>
            </a:r>
          </a:p>
          <a:p>
            <a:r>
              <a:rPr lang="en-US" dirty="0" smtClean="0"/>
              <a:t>Better reliability metrics</a:t>
            </a:r>
          </a:p>
          <a:p>
            <a:r>
              <a:rPr lang="en-US" dirty="0" smtClean="0"/>
              <a:t>Reduced Ancillary Services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9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Annual </a:t>
            </a:r>
            <a:r>
              <a:rPr lang="en-US" dirty="0" smtClean="0"/>
              <a:t>Energy by Fuel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842164"/>
            <a:ext cx="7005284" cy="507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2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2017 </a:t>
            </a:r>
            <a:r>
              <a:rPr lang="en-US" sz="2400" dirty="0" smtClean="0"/>
              <a:t>Unit Specific Wind Generation Capacity Factor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82307"/>
            <a:ext cx="7617438" cy="55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Output and Estimated Curtailment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24" y="675532"/>
            <a:ext cx="7538951" cy="54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8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Reliability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40" y="842274"/>
            <a:ext cx="5392656" cy="3272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774" y="2895600"/>
            <a:ext cx="4763916" cy="3137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79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Declining Requirements for Ancillary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75378"/>
            <a:ext cx="7289324" cy="528420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886200" y="814633"/>
            <a:ext cx="0" cy="49003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1617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c34af464-7aa1-4edd-9be4-83dffc1cb926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19866</TotalTime>
  <Words>73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Inside pages</vt:lpstr>
      <vt:lpstr>PowerPoint Presentation</vt:lpstr>
      <vt:lpstr>Thoughts on ERCOT’s Wind Generation Experience</vt:lpstr>
      <vt:lpstr>ERCOT Annual Energy by Fuel Type</vt:lpstr>
      <vt:lpstr>2017 Unit Specific Wind Generation Capacity Factor</vt:lpstr>
      <vt:lpstr>Wind Output and Estimated Curtailment</vt:lpstr>
      <vt:lpstr>Improved Reliability Metrics</vt:lpstr>
      <vt:lpstr>Declining Requirements for Ancillary Services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Garza, Elizabeth</cp:lastModifiedBy>
  <cp:revision>144</cp:revision>
  <cp:lastPrinted>2017-11-07T19:16:58Z</cp:lastPrinted>
  <dcterms:created xsi:type="dcterms:W3CDTF">2016-01-21T15:20:31Z</dcterms:created>
  <dcterms:modified xsi:type="dcterms:W3CDTF">2018-04-10T01:43:01Z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